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84238" autoAdjust="0"/>
  </p:normalViewPr>
  <p:slideViewPr>
    <p:cSldViewPr snapToGrid="0">
      <p:cViewPr varScale="1">
        <p:scale>
          <a:sx n="73" d="100"/>
          <a:sy n="73" d="100"/>
        </p:scale>
        <p:origin x="347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CA546C3D-EAD5-7908-A3C9-A43546B4F3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282" y="968629"/>
            <a:ext cx="1981238" cy="3459079"/>
          </a:xfrm>
          <a:prstGeom prst="rect">
            <a:avLst/>
          </a:prstGeom>
        </p:spPr>
      </p:pic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7663D8E1-CD8C-2E27-00F4-A7B5F76977E2}"/>
              </a:ext>
            </a:extLst>
          </p:cNvPr>
          <p:cNvCxnSpPr>
            <a:cxnSpLocks/>
          </p:cNvCxnSpPr>
          <p:nvPr userDrawn="1"/>
        </p:nvCxnSpPr>
        <p:spPr>
          <a:xfrm>
            <a:off x="721735" y="595976"/>
            <a:ext cx="0" cy="1123900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6EEFB79-779F-1870-C3F7-C983435519D8}"/>
              </a:ext>
            </a:extLst>
          </p:cNvPr>
          <p:cNvCxnSpPr>
            <a:cxnSpLocks/>
          </p:cNvCxnSpPr>
          <p:nvPr userDrawn="1"/>
        </p:nvCxnSpPr>
        <p:spPr>
          <a:xfrm>
            <a:off x="347291" y="595976"/>
            <a:ext cx="0" cy="1123900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245B641-F14F-AA47-F130-F4220820DAD3}"/>
              </a:ext>
            </a:extLst>
          </p:cNvPr>
          <p:cNvCxnSpPr>
            <a:cxnSpLocks/>
          </p:cNvCxnSpPr>
          <p:nvPr userDrawn="1"/>
        </p:nvCxnSpPr>
        <p:spPr>
          <a:xfrm flipH="1">
            <a:off x="14914" y="865903"/>
            <a:ext cx="68281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8540BC-B59D-F565-ACEC-C7F62A1F134E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519778"/>
            <a:ext cx="68289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9417E184-0A38-6F71-FC88-973D09CD3F92}"/>
              </a:ext>
            </a:extLst>
          </p:cNvPr>
          <p:cNvCxnSpPr>
            <a:cxnSpLocks/>
          </p:cNvCxnSpPr>
          <p:nvPr userDrawn="1"/>
        </p:nvCxnSpPr>
        <p:spPr>
          <a:xfrm flipH="1">
            <a:off x="29028" y="8170124"/>
            <a:ext cx="68289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4279190-A679-DC14-EB80-AAB4ED69E3FB}"/>
              </a:ext>
            </a:extLst>
          </p:cNvPr>
          <p:cNvCxnSpPr>
            <a:cxnSpLocks/>
          </p:cNvCxnSpPr>
          <p:nvPr userDrawn="1"/>
        </p:nvCxnSpPr>
        <p:spPr>
          <a:xfrm flipH="1">
            <a:off x="29028" y="11834981"/>
            <a:ext cx="68289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535A5BA-6F43-DC73-D980-F2FD17680560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588356"/>
            <a:ext cx="68281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72A1329-44CF-A058-ED13-FDE70B3E7A06}"/>
              </a:ext>
            </a:extLst>
          </p:cNvPr>
          <p:cNvCxnSpPr>
            <a:cxnSpLocks/>
          </p:cNvCxnSpPr>
          <p:nvPr userDrawn="1"/>
        </p:nvCxnSpPr>
        <p:spPr>
          <a:xfrm>
            <a:off x="2949678" y="595976"/>
            <a:ext cx="0" cy="1123900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ED1ECB9-5115-9925-21FE-99BB8D36D3E9}"/>
              </a:ext>
            </a:extLst>
          </p:cNvPr>
          <p:cNvCxnSpPr>
            <a:cxnSpLocks/>
          </p:cNvCxnSpPr>
          <p:nvPr userDrawn="1"/>
        </p:nvCxnSpPr>
        <p:spPr>
          <a:xfrm>
            <a:off x="6266190" y="595976"/>
            <a:ext cx="0" cy="1123900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5E6E916-D3BC-F905-7192-8CF28E2867C4}"/>
              </a:ext>
            </a:extLst>
          </p:cNvPr>
          <p:cNvSpPr txBox="1"/>
          <p:nvPr userDrawn="1"/>
        </p:nvSpPr>
        <p:spPr>
          <a:xfrm>
            <a:off x="2709863" y="11885827"/>
            <a:ext cx="400337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FHD(1080x1920) / 4K(2160x3840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）｜　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24fps / 30fps /60fps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782DE4E-E1AB-B8FC-3416-34855A144C23}"/>
              </a:ext>
            </a:extLst>
          </p:cNvPr>
          <p:cNvSpPr txBox="1"/>
          <p:nvPr userDrawn="1"/>
        </p:nvSpPr>
        <p:spPr>
          <a:xfrm>
            <a:off x="2959773" y="610175"/>
            <a:ext cx="330641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Action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Dialogue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7FD4D87-6E8A-B0E2-C9AF-E56E07091F2B}"/>
              </a:ext>
            </a:extLst>
          </p:cNvPr>
          <p:cNvSpPr txBox="1"/>
          <p:nvPr userDrawn="1"/>
        </p:nvSpPr>
        <p:spPr>
          <a:xfrm>
            <a:off x="6266191" y="611707"/>
            <a:ext cx="5918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Dur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8874F61-6CE9-29CD-5032-D33650F14F33}"/>
              </a:ext>
            </a:extLst>
          </p:cNvPr>
          <p:cNvSpPr txBox="1"/>
          <p:nvPr userDrawn="1"/>
        </p:nvSpPr>
        <p:spPr>
          <a:xfrm>
            <a:off x="721733" y="607231"/>
            <a:ext cx="221784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Picture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4381541-659A-C927-8B02-3EBCB32782AF}"/>
              </a:ext>
            </a:extLst>
          </p:cNvPr>
          <p:cNvSpPr txBox="1"/>
          <p:nvPr userDrawn="1"/>
        </p:nvSpPr>
        <p:spPr>
          <a:xfrm>
            <a:off x="5391" y="604528"/>
            <a:ext cx="3434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51834F6-831B-8EF0-4A16-B52A28C822B1}"/>
              </a:ext>
            </a:extLst>
          </p:cNvPr>
          <p:cNvSpPr txBox="1"/>
          <p:nvPr userDrawn="1"/>
        </p:nvSpPr>
        <p:spPr>
          <a:xfrm>
            <a:off x="355708" y="605294"/>
            <a:ext cx="3634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C240CEBD-C74C-5595-0776-30CCC26794D3}"/>
              </a:ext>
            </a:extLst>
          </p:cNvPr>
          <p:cNvCxnSpPr>
            <a:cxnSpLocks/>
          </p:cNvCxnSpPr>
          <p:nvPr userDrawn="1"/>
        </p:nvCxnSpPr>
        <p:spPr>
          <a:xfrm flipH="1">
            <a:off x="5984875" y="458324"/>
            <a:ext cx="81897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F9DCE211-2981-657C-D48F-9ECDCD9FBB1D}"/>
              </a:ext>
            </a:extLst>
          </p:cNvPr>
          <p:cNvCxnSpPr>
            <a:cxnSpLocks/>
          </p:cNvCxnSpPr>
          <p:nvPr userDrawn="1"/>
        </p:nvCxnSpPr>
        <p:spPr>
          <a:xfrm flipH="1">
            <a:off x="120853" y="458324"/>
            <a:ext cx="566937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EBAE94D-3A30-44DB-1EC3-E16F91D31BE5}"/>
              </a:ext>
            </a:extLst>
          </p:cNvPr>
          <p:cNvSpPr txBox="1"/>
          <p:nvPr userDrawn="1"/>
        </p:nvSpPr>
        <p:spPr>
          <a:xfrm>
            <a:off x="25600" y="234131"/>
            <a:ext cx="119994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Title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98B02F1-7A75-8A25-3AA8-39580E0D71EE}"/>
              </a:ext>
            </a:extLst>
          </p:cNvPr>
          <p:cNvSpPr txBox="1"/>
          <p:nvPr userDrawn="1"/>
        </p:nvSpPr>
        <p:spPr>
          <a:xfrm>
            <a:off x="5907970" y="257543"/>
            <a:ext cx="65412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1809118E-0BFB-8482-9150-5B03319C15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282" y="4617682"/>
            <a:ext cx="1992250" cy="345907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DC5EDD1-0B99-54E6-CDA8-497E3BD710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282" y="8282853"/>
            <a:ext cx="1992250" cy="345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156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321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40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344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7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98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67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3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172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081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36D8F-D562-4C1C-994B-1D659F1C886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856A4-25C5-41CD-8143-43A935DFB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10;p3">
            <a:extLst>
              <a:ext uri="{FF2B5EF4-FFF2-40B4-BE49-F238E27FC236}">
                <a16:creationId xmlns:a16="http://schemas.microsoft.com/office/drawing/2014/main" id="{B01615C4-21ED-D509-4083-86AA3A1F9D33}"/>
              </a:ext>
            </a:extLst>
          </p:cNvPr>
          <p:cNvSpPr txBox="1">
            <a:spLocks/>
          </p:cNvSpPr>
          <p:nvPr/>
        </p:nvSpPr>
        <p:spPr>
          <a:xfrm>
            <a:off x="6266839" y="946092"/>
            <a:ext cx="576243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6" name="Google Shape;210;p3">
            <a:extLst>
              <a:ext uri="{FF2B5EF4-FFF2-40B4-BE49-F238E27FC236}">
                <a16:creationId xmlns:a16="http://schemas.microsoft.com/office/drawing/2014/main" id="{B935B533-4B35-9C8A-F041-FF591DA98387}"/>
              </a:ext>
            </a:extLst>
          </p:cNvPr>
          <p:cNvSpPr txBox="1">
            <a:spLocks/>
          </p:cNvSpPr>
          <p:nvPr/>
        </p:nvSpPr>
        <p:spPr>
          <a:xfrm>
            <a:off x="6270014" y="4596944"/>
            <a:ext cx="576243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7" name="Google Shape;210;p3">
            <a:extLst>
              <a:ext uri="{FF2B5EF4-FFF2-40B4-BE49-F238E27FC236}">
                <a16:creationId xmlns:a16="http://schemas.microsoft.com/office/drawing/2014/main" id="{C6C42CBB-BD2D-7D92-4D9D-9B73A51FBF85}"/>
              </a:ext>
            </a:extLst>
          </p:cNvPr>
          <p:cNvSpPr txBox="1">
            <a:spLocks/>
          </p:cNvSpPr>
          <p:nvPr/>
        </p:nvSpPr>
        <p:spPr>
          <a:xfrm>
            <a:off x="6273976" y="8238603"/>
            <a:ext cx="576243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9" name="Google Shape;218;p3">
            <a:extLst>
              <a:ext uri="{FF2B5EF4-FFF2-40B4-BE49-F238E27FC236}">
                <a16:creationId xmlns:a16="http://schemas.microsoft.com/office/drawing/2014/main" id="{5919767C-2E87-E597-008F-997DD4BF1378}"/>
              </a:ext>
            </a:extLst>
          </p:cNvPr>
          <p:cNvSpPr txBox="1"/>
          <p:nvPr/>
        </p:nvSpPr>
        <p:spPr>
          <a:xfrm>
            <a:off x="41327" y="2500379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1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10" name="Google Shape;218;p3">
            <a:extLst>
              <a:ext uri="{FF2B5EF4-FFF2-40B4-BE49-F238E27FC236}">
                <a16:creationId xmlns:a16="http://schemas.microsoft.com/office/drawing/2014/main" id="{4E503400-3526-FCBF-F708-52DD3B240A63}"/>
              </a:ext>
            </a:extLst>
          </p:cNvPr>
          <p:cNvSpPr txBox="1"/>
          <p:nvPr/>
        </p:nvSpPr>
        <p:spPr>
          <a:xfrm>
            <a:off x="392073" y="2497204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1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11" name="Google Shape;218;p3">
            <a:extLst>
              <a:ext uri="{FF2B5EF4-FFF2-40B4-BE49-F238E27FC236}">
                <a16:creationId xmlns:a16="http://schemas.microsoft.com/office/drawing/2014/main" id="{F191F6D8-7F8C-EDDC-1FF9-C6D8D69F8952}"/>
              </a:ext>
            </a:extLst>
          </p:cNvPr>
          <p:cNvSpPr txBox="1"/>
          <p:nvPr/>
        </p:nvSpPr>
        <p:spPr>
          <a:xfrm>
            <a:off x="400103" y="6166433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2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14" name="Google Shape;218;p3">
            <a:extLst>
              <a:ext uri="{FF2B5EF4-FFF2-40B4-BE49-F238E27FC236}">
                <a16:creationId xmlns:a16="http://schemas.microsoft.com/office/drawing/2014/main" id="{3FE8EC43-CD02-4B91-FAC2-AF1C2C00F978}"/>
              </a:ext>
            </a:extLst>
          </p:cNvPr>
          <p:cNvSpPr txBox="1"/>
          <p:nvPr/>
        </p:nvSpPr>
        <p:spPr>
          <a:xfrm>
            <a:off x="397063" y="9825571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3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15" name="Google Shape;193;p3">
            <a:extLst>
              <a:ext uri="{FF2B5EF4-FFF2-40B4-BE49-F238E27FC236}">
                <a16:creationId xmlns:a16="http://schemas.microsoft.com/office/drawing/2014/main" id="{93427795-3689-B35F-0A9A-7FD146098984}"/>
              </a:ext>
            </a:extLst>
          </p:cNvPr>
          <p:cNvSpPr txBox="1">
            <a:spLocks/>
          </p:cNvSpPr>
          <p:nvPr/>
        </p:nvSpPr>
        <p:spPr>
          <a:xfrm>
            <a:off x="5984875" y="179963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6C618902-D91E-F6A2-BE70-DB9CE77B07E1}"/>
              </a:ext>
            </a:extLst>
          </p:cNvPr>
          <p:cNvSpPr/>
          <p:nvPr/>
        </p:nvSpPr>
        <p:spPr>
          <a:xfrm>
            <a:off x="2796439" y="11842265"/>
            <a:ext cx="293823" cy="293823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71E53FC6-909D-7F27-E106-294432909AE8}"/>
              </a:ext>
            </a:extLst>
          </p:cNvPr>
          <p:cNvSpPr/>
          <p:nvPr/>
        </p:nvSpPr>
        <p:spPr>
          <a:xfrm>
            <a:off x="5836212" y="11848616"/>
            <a:ext cx="293823" cy="293823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5DE5299-48B9-E970-ACA6-4B49DF26C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58" y="1004229"/>
            <a:ext cx="1905072" cy="3386794"/>
          </a:xfrm>
          <a:prstGeom prst="rect">
            <a:avLst/>
          </a:prstGeom>
        </p:spPr>
      </p:pic>
      <p:sp>
        <p:nvSpPr>
          <p:cNvPr id="16" name="Google Shape;196;p3">
            <a:extLst>
              <a:ext uri="{FF2B5EF4-FFF2-40B4-BE49-F238E27FC236}">
                <a16:creationId xmlns:a16="http://schemas.microsoft.com/office/drawing/2014/main" id="{D286E7EF-14CB-CFBC-7832-80F99DBC6C76}"/>
              </a:ext>
            </a:extLst>
          </p:cNvPr>
          <p:cNvSpPr txBox="1">
            <a:spLocks/>
          </p:cNvSpPr>
          <p:nvPr/>
        </p:nvSpPr>
        <p:spPr>
          <a:xfrm>
            <a:off x="2989350" y="1004229"/>
            <a:ext cx="1544550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場面：オープニング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ロケ：日大グラウンド</a:t>
            </a: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ja-JP" altLang="en-US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カメラ：ローアングル・ドリー</a:t>
            </a: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アクション：銃撃戦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効果：砲撃時に画面揺らす</a:t>
            </a:r>
          </a:p>
        </p:txBody>
      </p:sp>
      <p:sp>
        <p:nvSpPr>
          <p:cNvPr id="17" name="Google Shape;195;p3">
            <a:extLst>
              <a:ext uri="{FF2B5EF4-FFF2-40B4-BE49-F238E27FC236}">
                <a16:creationId xmlns:a16="http://schemas.microsoft.com/office/drawing/2014/main" id="{E1BCEF83-783A-AD5D-1998-2FA63AA25B31}"/>
              </a:ext>
            </a:extLst>
          </p:cNvPr>
          <p:cNvSpPr txBox="1">
            <a:spLocks/>
          </p:cNvSpPr>
          <p:nvPr/>
        </p:nvSpPr>
        <p:spPr>
          <a:xfrm>
            <a:off x="4719338" y="946092"/>
            <a:ext cx="1467281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：オラオラオラ！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：耳痛い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：もう帰りたい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：俺も乗っけて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：走った方が速い！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847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63</TotalTime>
  <Words>62</Words>
  <Application>Microsoft Office PowerPoint</Application>
  <PresentationFormat>ワイド画面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コンテ（縦型）</dc:title>
  <dc:creator>STUDIO US</dc:creator>
  <cp:lastModifiedBy>大上和久</cp:lastModifiedBy>
  <cp:revision>55</cp:revision>
  <dcterms:created xsi:type="dcterms:W3CDTF">2024-03-19T03:46:54Z</dcterms:created>
  <dcterms:modified xsi:type="dcterms:W3CDTF">2025-11-17T12:46:38Z</dcterms:modified>
</cp:coreProperties>
</file>